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1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791980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12725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39048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648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75075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22305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39479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648877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47922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31323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89519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584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82878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84232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444557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6440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41208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05F7DF-AF5E-4FF8-8926-7F6F0F6DD352}" type="datetimeFigureOut">
              <a:rPr lang="sk-SK" smtClean="0"/>
              <a:t>6. 5. 2021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FAAE948-5757-43ED-B60D-981FD9143D47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810689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tocktrackertest-e51fc.web.app/" TargetMode="External"/><Relationship Id="rId2" Type="http://schemas.openxmlformats.org/officeDocument/2006/relationships/hyperlink" Target="https://github.com/krivanek06/stock_tracke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1.bin"/><Relationship Id="rId4" Type="http://schemas.openxmlformats.org/officeDocument/2006/relationships/hyperlink" Target="mailto:krivanek1234.1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8E3B9-B92A-436F-B01D-1190E80C4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sk-SK" dirty="0"/>
              <a:t>Aplikácia pre virtuálne obchodovanie s cennými papiermi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02A0B-40D7-46E4-B853-3641201BC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50614" cy="1269225"/>
          </a:xfrm>
        </p:spPr>
        <p:txBody>
          <a:bodyPr>
            <a:normAutofit fontScale="77500" lnSpcReduction="20000"/>
          </a:bodyPr>
          <a:lstStyle/>
          <a:p>
            <a:endParaRPr lang="sk-SK" dirty="0"/>
          </a:p>
          <a:p>
            <a:endParaRPr lang="sk-SK" dirty="0"/>
          </a:p>
          <a:p>
            <a:r>
              <a:rPr lang="sk-SK" dirty="0"/>
              <a:t>Bc. Eduard Krivánek</a:t>
            </a:r>
          </a:p>
          <a:p>
            <a:r>
              <a:rPr lang="sk-SK" dirty="0"/>
              <a:t>Konzultant: RNDr. Vladimír </a:t>
            </a:r>
            <a:r>
              <a:rPr lang="sk-SK" dirty="0" err="1"/>
              <a:t>Karásek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553851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E9EFA-A298-4576-B554-A7BA633E3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Zadanie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CB957-4027-4605-81A6-82B271384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Cieľ je vytvoriť aplikáciu na obohatenie finančnej gramotnosti užívateľa</a:t>
            </a:r>
          </a:p>
          <a:p>
            <a:r>
              <a:rPr lang="sk-SK" dirty="0"/>
              <a:t>Bude spĺňať nasledujúce účely</a:t>
            </a:r>
          </a:p>
          <a:p>
            <a:pPr lvl="1"/>
            <a:r>
              <a:rPr lang="sk-SK" dirty="0"/>
              <a:t>Simuláciu obchodovania akcií spoločnosti bez riskovania reálnych finančných prostriedkov</a:t>
            </a:r>
          </a:p>
          <a:p>
            <a:pPr lvl="1"/>
            <a:r>
              <a:rPr lang="sk-SK" dirty="0"/>
              <a:t>Prezeranie finančných metrík spoločností</a:t>
            </a:r>
          </a:p>
          <a:p>
            <a:pPr lvl="1"/>
            <a:r>
              <a:rPr lang="sk-SK" dirty="0"/>
              <a:t>Aktualizácie hodnoty akcií v reálnom čase</a:t>
            </a:r>
          </a:p>
          <a:p>
            <a:pPr lvl="1"/>
            <a:r>
              <a:rPr lang="sk-SK" dirty="0"/>
              <a:t>Modelovanie vývinu ceny akcie firiem pomocou </a:t>
            </a:r>
          </a:p>
          <a:p>
            <a:pPr lvl="2"/>
            <a:r>
              <a:rPr lang="sk-SK" dirty="0"/>
              <a:t>Analýzy časových rádov</a:t>
            </a:r>
          </a:p>
          <a:p>
            <a:pPr lvl="2"/>
            <a:r>
              <a:rPr lang="sk-SK" dirty="0"/>
              <a:t>Neurónových sietí</a:t>
            </a:r>
          </a:p>
          <a:p>
            <a:pPr lvl="1"/>
            <a:r>
              <a:rPr lang="sk-SK" dirty="0"/>
              <a:t>Porovnanie úspešnosti odhadovaného vývinu s reálnymi dátami</a:t>
            </a:r>
          </a:p>
          <a:p>
            <a:pPr lvl="1"/>
            <a:r>
              <a:rPr lang="sk-SK" dirty="0"/>
              <a:t>Verejný prístup aplikácie cez </a:t>
            </a:r>
            <a:r>
              <a:rPr lang="sk-SK" dirty="0" err="1"/>
              <a:t>cloud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805656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AB2F-9A19-4DBB-93CE-E6C4297AB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Pokrok budovania aplikácie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9F4F7-F628-4714-A26B-3FFA84468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1732449"/>
            <a:ext cx="10459055" cy="4702641"/>
          </a:xfrm>
        </p:spPr>
        <p:txBody>
          <a:bodyPr/>
          <a:lstStyle/>
          <a:p>
            <a:r>
              <a:rPr lang="sk-SK" dirty="0"/>
              <a:t>Nájdené API serveri na získanie finančných dáta verejne obchodovateľných firiem</a:t>
            </a:r>
          </a:p>
          <a:p>
            <a:pPr lvl="1"/>
            <a:r>
              <a:rPr lang="sk-SK" dirty="0" err="1"/>
              <a:t>Finhub</a:t>
            </a:r>
            <a:r>
              <a:rPr lang="sk-SK" dirty="0"/>
              <a:t> API, Yahoo </a:t>
            </a:r>
            <a:r>
              <a:rPr lang="sk-SK" dirty="0" err="1"/>
              <a:t>finance</a:t>
            </a:r>
            <a:r>
              <a:rPr lang="sk-SK" dirty="0"/>
              <a:t> API, News API, </a:t>
            </a:r>
            <a:r>
              <a:rPr lang="sk-SK" dirty="0" err="1"/>
              <a:t>Quandl</a:t>
            </a:r>
            <a:r>
              <a:rPr lang="sk-SK" dirty="0"/>
              <a:t> API</a:t>
            </a:r>
          </a:p>
          <a:p>
            <a:r>
              <a:rPr lang="sk-SK" dirty="0"/>
              <a:t>Vybudovanie </a:t>
            </a:r>
            <a:r>
              <a:rPr lang="sk-SK" dirty="0" err="1"/>
              <a:t>Flask</a:t>
            </a:r>
            <a:r>
              <a:rPr lang="sk-SK" dirty="0"/>
              <a:t> servera na komunikáciu a modifikáciu dát z externých API</a:t>
            </a:r>
          </a:p>
          <a:p>
            <a:r>
              <a:rPr lang="sk-SK" dirty="0"/>
              <a:t>Vybudovanie </a:t>
            </a:r>
            <a:r>
              <a:rPr lang="sk-SK" dirty="0" err="1"/>
              <a:t>Graphql</a:t>
            </a:r>
            <a:r>
              <a:rPr lang="sk-SK" dirty="0"/>
              <a:t> servera na </a:t>
            </a:r>
          </a:p>
          <a:p>
            <a:pPr lvl="1"/>
            <a:r>
              <a:rPr lang="sk-SK" dirty="0"/>
              <a:t>Komunikáciu s klientom</a:t>
            </a:r>
          </a:p>
          <a:p>
            <a:pPr lvl="1"/>
            <a:r>
              <a:rPr lang="sk-SK" dirty="0"/>
              <a:t>Komunikáciu s </a:t>
            </a:r>
            <a:r>
              <a:rPr lang="sk-SK" dirty="0" err="1"/>
              <a:t>flask</a:t>
            </a:r>
            <a:r>
              <a:rPr lang="sk-SK" dirty="0"/>
              <a:t> serverom</a:t>
            </a:r>
          </a:p>
          <a:p>
            <a:pPr lvl="1"/>
            <a:r>
              <a:rPr lang="sk-SK" dirty="0"/>
              <a:t>Ukladanie dát do </a:t>
            </a:r>
            <a:r>
              <a:rPr lang="sk-SK" dirty="0" err="1"/>
              <a:t>firebase</a:t>
            </a:r>
            <a:endParaRPr lang="sk-SK" dirty="0"/>
          </a:p>
          <a:p>
            <a:r>
              <a:rPr lang="sk-SK" dirty="0"/>
              <a:t>Vytvorenie klienta v </a:t>
            </a:r>
            <a:r>
              <a:rPr lang="sk-SK" dirty="0" err="1"/>
              <a:t>angulari</a:t>
            </a:r>
            <a:r>
              <a:rPr lang="sk-SK" dirty="0"/>
              <a:t> s </a:t>
            </a:r>
            <a:r>
              <a:rPr lang="sk-SK" dirty="0" err="1"/>
              <a:t>možnostou</a:t>
            </a:r>
            <a:r>
              <a:rPr lang="sk-SK" dirty="0"/>
              <a:t> simulácie obchodovania a prezerania finančných metrík spoločností</a:t>
            </a:r>
          </a:p>
          <a:p>
            <a:r>
              <a:rPr lang="sk-SK" dirty="0" err="1"/>
              <a:t>Updatovanie</a:t>
            </a:r>
            <a:r>
              <a:rPr lang="sk-SK" dirty="0"/>
              <a:t> hodnoty cien akcií pomocou </a:t>
            </a:r>
            <a:r>
              <a:rPr lang="sk-SK" dirty="0" err="1"/>
              <a:t>websocketov</a:t>
            </a:r>
            <a:endParaRPr lang="sk-SK" dirty="0"/>
          </a:p>
          <a:p>
            <a:r>
              <a:rPr lang="sk-SK" dirty="0" err="1"/>
              <a:t>Dockerizácia</a:t>
            </a:r>
            <a:r>
              <a:rPr lang="sk-SK" dirty="0"/>
              <a:t> </a:t>
            </a:r>
            <a:r>
              <a:rPr lang="sk-SK" dirty="0" err="1"/>
              <a:t>mikro-servsov</a:t>
            </a:r>
            <a:r>
              <a:rPr lang="sk-SK" dirty="0"/>
              <a:t> a nasadenie na </a:t>
            </a:r>
            <a:r>
              <a:rPr lang="sk-SK" dirty="0" err="1"/>
              <a:t>google</a:t>
            </a:r>
            <a:r>
              <a:rPr lang="sk-SK" dirty="0"/>
              <a:t> </a:t>
            </a:r>
            <a:r>
              <a:rPr lang="sk-SK" dirty="0" err="1"/>
              <a:t>cloud</a:t>
            </a:r>
            <a:endParaRPr lang="sk-SK" dirty="0"/>
          </a:p>
          <a:p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280336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5C969-7A3F-4B99-A051-CBADFEE7B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14766"/>
            <a:ext cx="10353762" cy="970450"/>
          </a:xfrm>
        </p:spPr>
        <p:txBody>
          <a:bodyPr/>
          <a:lstStyle/>
          <a:p>
            <a:r>
              <a:rPr lang="sk-SK" dirty="0"/>
              <a:t>Ukážky aplikácie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2968-DC88-4730-9716-FAEEF509A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157690"/>
            <a:ext cx="10353762" cy="4542620"/>
          </a:xfrm>
        </p:spPr>
        <p:txBody>
          <a:bodyPr/>
          <a:lstStyle/>
          <a:p>
            <a:r>
              <a:rPr lang="sk-SK" dirty="0"/>
              <a:t>Návrhový vzor </a:t>
            </a:r>
            <a:r>
              <a:rPr lang="sk-SK" dirty="0" err="1"/>
              <a:t>mikro</a:t>
            </a:r>
            <a:r>
              <a:rPr lang="sk-SK" dirty="0"/>
              <a:t>-servis architektúry</a:t>
            </a:r>
          </a:p>
          <a:p>
            <a:r>
              <a:rPr lang="sk-SK" dirty="0"/>
              <a:t>Obrázky aktuálnej verzie klienta (</a:t>
            </a:r>
            <a:r>
              <a:rPr lang="sk-SK" dirty="0" err="1"/>
              <a:t>link</a:t>
            </a:r>
            <a:r>
              <a:rPr lang="sk-SK" dirty="0"/>
              <a:t> na konci prezentácie)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CE9A54-1DBD-4A9E-9579-CECEDA0E0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690" y="2232251"/>
            <a:ext cx="5282003" cy="43083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1B2A15-EC78-4E64-8E02-004700AB2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10" y="2005712"/>
            <a:ext cx="4732080" cy="23697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E9AF51-A93D-4B9F-A9AE-494B50E471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993" y="1970955"/>
            <a:ext cx="4732080" cy="23374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F5A1B28-8AC8-4FFC-8379-F0DB59805D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10" y="4417599"/>
            <a:ext cx="4732080" cy="235727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C6E5C7-6502-455C-9D4A-8E0E48DD4A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647" y="4343353"/>
            <a:ext cx="4815061" cy="24113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9E07E7-0382-406B-BD44-842F77E5E6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76" y="2049870"/>
            <a:ext cx="4815062" cy="24113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984BB7A-51FD-4E73-AB40-DBC137E540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993" y="1934025"/>
            <a:ext cx="4855981" cy="241133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EAB439E-E31D-4349-9559-2DABF9943B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75" y="4503301"/>
            <a:ext cx="4639329" cy="231843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0CF22BE-2ABC-4111-A63D-3CDD523F23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299" y="4375502"/>
            <a:ext cx="4840532" cy="2411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0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C9606-7797-40AF-8E82-01B9E5BB7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Výzvy počas vývoja – technológie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464CE-F57B-4022-A443-06AFADF64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509942" cy="4968976"/>
          </a:xfrm>
        </p:spPr>
        <p:txBody>
          <a:bodyPr>
            <a:normAutofit/>
          </a:bodyPr>
          <a:lstStyle/>
          <a:p>
            <a:r>
              <a:rPr lang="sk-SK" dirty="0"/>
              <a:t>Pri budovaní aplikácie mi výrazné množstvo času zabralo naštudovanie si nasledovných web technológií, ktoré sú použité v </a:t>
            </a:r>
            <a:r>
              <a:rPr lang="sk-SK" dirty="0" err="1"/>
              <a:t>appke</a:t>
            </a:r>
            <a:endParaRPr lang="sk-SK" dirty="0"/>
          </a:p>
          <a:p>
            <a:r>
              <a:rPr lang="sk-SK" dirty="0"/>
              <a:t>Klient: </a:t>
            </a:r>
          </a:p>
          <a:p>
            <a:pPr lvl="1"/>
            <a:r>
              <a:rPr lang="sk-SK" dirty="0" err="1"/>
              <a:t>Angular</a:t>
            </a:r>
            <a:r>
              <a:rPr lang="sk-SK" dirty="0"/>
              <a:t> – </a:t>
            </a:r>
            <a:r>
              <a:rPr lang="sk-SK" dirty="0" err="1"/>
              <a:t>framework</a:t>
            </a:r>
            <a:r>
              <a:rPr lang="sk-SK" dirty="0"/>
              <a:t> na budovanie single </a:t>
            </a:r>
            <a:r>
              <a:rPr lang="sk-SK" dirty="0" err="1"/>
              <a:t>page</a:t>
            </a:r>
            <a:r>
              <a:rPr lang="sk-SK" dirty="0"/>
              <a:t> aplikácii</a:t>
            </a:r>
          </a:p>
          <a:p>
            <a:pPr lvl="1"/>
            <a:r>
              <a:rPr lang="sk-SK" dirty="0" err="1"/>
              <a:t>Appolo</a:t>
            </a:r>
            <a:r>
              <a:rPr lang="sk-SK" dirty="0"/>
              <a:t> </a:t>
            </a:r>
            <a:r>
              <a:rPr lang="sk-SK" dirty="0" err="1"/>
              <a:t>client</a:t>
            </a:r>
            <a:r>
              <a:rPr lang="sk-SK" dirty="0"/>
              <a:t> – knižnica na komunikácie s </a:t>
            </a:r>
            <a:r>
              <a:rPr lang="sk-SK" dirty="0" err="1"/>
              <a:t>graphql</a:t>
            </a:r>
            <a:r>
              <a:rPr lang="sk-SK" dirty="0"/>
              <a:t> serverom</a:t>
            </a:r>
          </a:p>
          <a:p>
            <a:pPr lvl="1"/>
            <a:r>
              <a:rPr lang="sk-SK" dirty="0" err="1"/>
              <a:t>Ionic</a:t>
            </a:r>
            <a:r>
              <a:rPr lang="sk-SK" dirty="0"/>
              <a:t> – UI knižnica </a:t>
            </a:r>
          </a:p>
          <a:p>
            <a:r>
              <a:rPr lang="sk-SK" dirty="0"/>
              <a:t>Server:</a:t>
            </a:r>
          </a:p>
          <a:p>
            <a:pPr lvl="1"/>
            <a:r>
              <a:rPr lang="sk-SK" dirty="0" err="1"/>
              <a:t>Nodejs</a:t>
            </a:r>
            <a:r>
              <a:rPr lang="sk-SK" dirty="0"/>
              <a:t> </a:t>
            </a:r>
            <a:r>
              <a:rPr lang="sk-SK" dirty="0" err="1"/>
              <a:t>graph</a:t>
            </a:r>
            <a:r>
              <a:rPr lang="sk-SK" dirty="0"/>
              <a:t> server</a:t>
            </a:r>
          </a:p>
          <a:p>
            <a:pPr lvl="1"/>
            <a:r>
              <a:rPr lang="sk-SK" dirty="0" err="1"/>
              <a:t>Flask</a:t>
            </a:r>
            <a:r>
              <a:rPr lang="sk-SK" dirty="0"/>
              <a:t> (</a:t>
            </a:r>
            <a:r>
              <a:rPr lang="sk-SK" dirty="0" err="1"/>
              <a:t>python</a:t>
            </a:r>
            <a:r>
              <a:rPr lang="sk-SK" dirty="0"/>
              <a:t>) server </a:t>
            </a:r>
          </a:p>
          <a:p>
            <a:r>
              <a:rPr lang="sk-SK" dirty="0" err="1"/>
              <a:t>Firebase</a:t>
            </a:r>
            <a:r>
              <a:rPr lang="sk-SK" dirty="0"/>
              <a:t> – </a:t>
            </a:r>
            <a:r>
              <a:rPr lang="sk-SK" dirty="0" err="1"/>
              <a:t>cloud</a:t>
            </a:r>
            <a:r>
              <a:rPr lang="sk-SK" dirty="0"/>
              <a:t> databáza na perzistovanie údajov firiem či údaje pre užívateľa</a:t>
            </a:r>
          </a:p>
          <a:p>
            <a:r>
              <a:rPr lang="sk-SK" dirty="0" err="1"/>
              <a:t>Docker</a:t>
            </a:r>
            <a:r>
              <a:rPr lang="sk-SK" dirty="0"/>
              <a:t> – vytvorenie izolovaného prostredia pre každý </a:t>
            </a:r>
            <a:r>
              <a:rPr lang="sk-SK" dirty="0" err="1"/>
              <a:t>mikroservice</a:t>
            </a:r>
            <a:endParaRPr lang="sk-SK" dirty="0"/>
          </a:p>
          <a:p>
            <a:r>
              <a:rPr lang="sk-SK" dirty="0" err="1"/>
              <a:t>Cloud</a:t>
            </a:r>
            <a:r>
              <a:rPr lang="sk-SK" dirty="0"/>
              <a:t> run – služba od </a:t>
            </a:r>
            <a:r>
              <a:rPr lang="sk-SK" dirty="0" err="1"/>
              <a:t>google</a:t>
            </a:r>
            <a:r>
              <a:rPr lang="sk-SK" dirty="0"/>
              <a:t> na </a:t>
            </a:r>
            <a:r>
              <a:rPr lang="sk-SK" dirty="0" err="1"/>
              <a:t>deploynutie</a:t>
            </a:r>
            <a:r>
              <a:rPr lang="sk-SK" dirty="0"/>
              <a:t> </a:t>
            </a:r>
            <a:r>
              <a:rPr lang="sk-SK" dirty="0" err="1"/>
              <a:t>docker</a:t>
            </a:r>
            <a:r>
              <a:rPr lang="sk-SK" dirty="0"/>
              <a:t> </a:t>
            </a:r>
            <a:r>
              <a:rPr lang="sk-SK" dirty="0" err="1"/>
              <a:t>containerov</a:t>
            </a:r>
            <a:r>
              <a:rPr lang="sk-SK" dirty="0"/>
              <a:t> ako </a:t>
            </a:r>
            <a:r>
              <a:rPr lang="sk-SK" dirty="0" err="1"/>
              <a:t>cloud</a:t>
            </a:r>
            <a:r>
              <a:rPr lang="sk-SK" dirty="0"/>
              <a:t> funkcie</a:t>
            </a:r>
          </a:p>
        </p:txBody>
      </p:sp>
    </p:spTree>
    <p:extLst>
      <p:ext uri="{BB962C8B-B14F-4D97-AF65-F5344CB8AC3E}">
        <p14:creationId xmlns:p14="http://schemas.microsoft.com/office/powerpoint/2010/main" val="1592891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21238-B8E3-4AA8-BF7A-6B3F7783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Výzvy počas vývoja – </a:t>
            </a:r>
            <a:r>
              <a:rPr lang="sk-SK" dirty="0" err="1"/>
              <a:t>Flask</a:t>
            </a:r>
            <a:r>
              <a:rPr lang="sk-SK" dirty="0"/>
              <a:t>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56202-2572-4CB7-8075-8ECD4F7DF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5031606"/>
          </a:xfrm>
        </p:spPr>
        <p:txBody>
          <a:bodyPr/>
          <a:lstStyle/>
          <a:p>
            <a:r>
              <a:rPr lang="sk-SK" dirty="0"/>
              <a:t>Najviac času mi zabralo vyhotovenie rest servera pomocou </a:t>
            </a:r>
            <a:r>
              <a:rPr lang="sk-SK" dirty="0" err="1"/>
              <a:t>flasku</a:t>
            </a:r>
            <a:r>
              <a:rPr lang="sk-SK" dirty="0"/>
              <a:t>, ktorý získava údaje firiem z viacerých </a:t>
            </a:r>
            <a:r>
              <a:rPr lang="sk-SK" dirty="0" err="1"/>
              <a:t>apín</a:t>
            </a:r>
            <a:endParaRPr lang="sk-SK" dirty="0"/>
          </a:p>
          <a:p>
            <a:pPr lvl="1"/>
            <a:r>
              <a:rPr lang="sk-SK" dirty="0"/>
              <a:t>Mnohí </a:t>
            </a:r>
            <a:r>
              <a:rPr lang="sk-SK" dirty="0" err="1"/>
              <a:t>data</a:t>
            </a:r>
            <a:r>
              <a:rPr lang="sk-SK" dirty="0"/>
              <a:t> brokeri si tieto informácie strážia a ponúkajú ich klientom len za slušné peniaze</a:t>
            </a:r>
          </a:p>
          <a:p>
            <a:pPr lvl="1"/>
            <a:r>
              <a:rPr lang="sk-SK" dirty="0" err="1"/>
              <a:t>Quandl</a:t>
            </a:r>
            <a:r>
              <a:rPr lang="sk-SK" dirty="0"/>
              <a:t> a </a:t>
            </a:r>
            <a:r>
              <a:rPr lang="sk-SK" dirty="0" err="1"/>
              <a:t>finhub</a:t>
            </a:r>
            <a:r>
              <a:rPr lang="sk-SK" dirty="0"/>
              <a:t> poskytujú zopár informácii cez </a:t>
            </a:r>
            <a:r>
              <a:rPr lang="sk-SK" dirty="0" err="1"/>
              <a:t>free</a:t>
            </a:r>
            <a:r>
              <a:rPr lang="sk-SK" dirty="0"/>
              <a:t> účet</a:t>
            </a:r>
          </a:p>
          <a:p>
            <a:pPr lvl="1"/>
            <a:r>
              <a:rPr lang="sk-SK" dirty="0" err="1"/>
              <a:t>Python</a:t>
            </a:r>
            <a:r>
              <a:rPr lang="sk-SK" dirty="0"/>
              <a:t> neobsahuje žiadne prospešné knižnice</a:t>
            </a:r>
          </a:p>
          <a:p>
            <a:pPr lvl="2"/>
            <a:r>
              <a:rPr lang="sk-SK" dirty="0"/>
              <a:t>Existuje napr. </a:t>
            </a:r>
            <a:r>
              <a:rPr lang="sk-SK" dirty="0" err="1"/>
              <a:t>yfinance</a:t>
            </a:r>
            <a:r>
              <a:rPr lang="sk-SK" dirty="0"/>
              <a:t>, ale boli príklady kedy sa program dostal do </a:t>
            </a:r>
            <a:r>
              <a:rPr lang="sk-SK" dirty="0" err="1"/>
              <a:t>exception</a:t>
            </a:r>
            <a:r>
              <a:rPr lang="sk-SK" dirty="0"/>
              <a:t> a nič nevracalo</a:t>
            </a:r>
          </a:p>
          <a:p>
            <a:pPr lvl="2"/>
            <a:r>
              <a:rPr lang="sk-SK" dirty="0"/>
              <a:t>Bola potreba vytvoriť si vlastné riešenie</a:t>
            </a:r>
          </a:p>
          <a:p>
            <a:pPr lvl="1"/>
            <a:r>
              <a:rPr lang="sk-SK" dirty="0"/>
              <a:t>Problém som vyriešil tak, že som si preštudoval knižnicu </a:t>
            </a:r>
            <a:r>
              <a:rPr lang="sk-SK" dirty="0" err="1"/>
              <a:t>yfinance</a:t>
            </a:r>
            <a:r>
              <a:rPr lang="sk-SK" dirty="0"/>
              <a:t> a zistil, že len </a:t>
            </a:r>
            <a:r>
              <a:rPr lang="sk-SK" dirty="0" err="1"/>
              <a:t>parsuje</a:t>
            </a:r>
            <a:r>
              <a:rPr lang="sk-SK" dirty="0"/>
              <a:t> celé html-</a:t>
            </a:r>
            <a:r>
              <a:rPr lang="sk-SK" dirty="0" err="1"/>
              <a:t>ko</a:t>
            </a:r>
            <a:r>
              <a:rPr lang="sk-SK" dirty="0"/>
              <a:t> z </a:t>
            </a:r>
            <a:r>
              <a:rPr lang="sk-SK" dirty="0" err="1"/>
              <a:t>yahoo</a:t>
            </a:r>
            <a:r>
              <a:rPr lang="sk-SK" dirty="0"/>
              <a:t> </a:t>
            </a:r>
            <a:r>
              <a:rPr lang="sk-SK" dirty="0" err="1"/>
              <a:t>finance</a:t>
            </a:r>
            <a:r>
              <a:rPr lang="sk-SK" dirty="0"/>
              <a:t> a vyberá potrebné údaje. </a:t>
            </a:r>
            <a:r>
              <a:rPr lang="sk-SK" dirty="0" err="1"/>
              <a:t>Nakódil</a:t>
            </a:r>
            <a:r>
              <a:rPr lang="sk-SK" dirty="0"/>
              <a:t> som si teda vlastný </a:t>
            </a:r>
            <a:r>
              <a:rPr lang="sk-SK" dirty="0" err="1"/>
              <a:t>parser</a:t>
            </a:r>
            <a:endParaRPr lang="sk-SK" dirty="0"/>
          </a:p>
          <a:p>
            <a:pPr lvl="1"/>
            <a:r>
              <a:rPr lang="sk-SK" dirty="0"/>
              <a:t>Je potrebné zadať </a:t>
            </a:r>
            <a:r>
              <a:rPr lang="sk-SK" dirty="0" err="1"/>
              <a:t>url</a:t>
            </a:r>
            <a:r>
              <a:rPr lang="sk-SK" dirty="0"/>
              <a:t> adresu odkiaľ chcem získať dáta, </a:t>
            </a:r>
            <a:r>
              <a:rPr lang="sk-SK" dirty="0" err="1"/>
              <a:t>parse_json</a:t>
            </a:r>
            <a:r>
              <a:rPr lang="sk-SK" dirty="0"/>
              <a:t> stiahne celý </a:t>
            </a:r>
            <a:r>
              <a:rPr lang="sk-SK" dirty="0" err="1"/>
              <a:t>window</a:t>
            </a:r>
            <a:r>
              <a:rPr lang="sk-SK" dirty="0"/>
              <a:t> </a:t>
            </a:r>
            <a:r>
              <a:rPr lang="sk-SK" dirty="0" err="1"/>
              <a:t>object</a:t>
            </a:r>
            <a:r>
              <a:rPr lang="sk-SK" dirty="0"/>
              <a:t> </a:t>
            </a:r>
            <a:r>
              <a:rPr lang="sk-SK" dirty="0" err="1"/>
              <a:t>htmlka</a:t>
            </a:r>
            <a:r>
              <a:rPr lang="sk-SK" dirty="0"/>
              <a:t> ako text a potom vďaka ceste v </a:t>
            </a:r>
            <a:r>
              <a:rPr lang="sk-SK" dirty="0" err="1"/>
              <a:t>jsonPathArgs</a:t>
            </a:r>
            <a:r>
              <a:rPr lang="sk-SK" dirty="0"/>
              <a:t> extrahuje potrebné informácie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4470E-7333-4809-94E0-8EC4745FF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574" y="1732449"/>
            <a:ext cx="8215072" cy="9830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864D7E-7969-4673-AC56-65E209934F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320" y="2867913"/>
            <a:ext cx="6519419" cy="350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661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0858C-7097-4A1B-83F7-AB01123D7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Pokrok analýzy vývinu ceny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A499A-C7CF-4EAD-AA89-AF94F4D57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Naštudovanie si analýzy časových rádov so zdrojov</a:t>
            </a:r>
          </a:p>
          <a:p>
            <a:pPr lvl="1"/>
            <a:r>
              <a:rPr lang="sk-SK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Mgr.</a:t>
            </a: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Milan M</a:t>
            </a:r>
            <a:r>
              <a:rPr lang="sk-SK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achalec</a:t>
            </a:r>
            <a:r>
              <a:rPr lang="sk-SK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Modely</a:t>
            </a: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k-SK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časových</a:t>
            </a: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</a:t>
            </a:r>
            <a:r>
              <a:rPr lang="sk-SK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á</a:t>
            </a:r>
            <a:r>
              <a:rPr lang="en-A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dov</a:t>
            </a: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 </a:t>
            </a:r>
            <a:r>
              <a:rPr lang="sk-SK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aplikáciami</a:t>
            </a: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 </a:t>
            </a:r>
            <a:r>
              <a:rPr lang="sk-SK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ekonómii</a:t>
            </a:r>
          </a:p>
          <a:p>
            <a:pPr lvl="1"/>
            <a:r>
              <a:rPr lang="sk-SK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Mgr</a:t>
            </a: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sk-SK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Dávid Slaninka - Analýza vývoja cien vybraných komodít a akcií na medzinárodných trhoch</a:t>
            </a:r>
          </a:p>
          <a:p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Naštudovanie si konkrétnych techník </a:t>
            </a:r>
            <a:r>
              <a:rPr lang="sk-SK" dirty="0"/>
              <a:t>analýzy časových rádov </a:t>
            </a:r>
            <a:endParaRPr lang="sk-SK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sk-SK" dirty="0" err="1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Autoregressive</a:t>
            </a:r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model – AR(p)</a:t>
            </a:r>
          </a:p>
          <a:p>
            <a:pPr lvl="1"/>
            <a:r>
              <a:rPr lang="sk-SK" dirty="0" err="1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Moving</a:t>
            </a:r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k-SK" dirty="0" err="1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average</a:t>
            </a:r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model – MA(q)</a:t>
            </a:r>
          </a:p>
          <a:p>
            <a:pPr lvl="1"/>
            <a:r>
              <a:rPr lang="sk-SK" dirty="0" err="1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Autoregressive</a:t>
            </a:r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k-SK" dirty="0" err="1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moving</a:t>
            </a:r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k-SK" dirty="0" err="1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average</a:t>
            </a:r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model – ARMA(p, q)</a:t>
            </a:r>
          </a:p>
          <a:p>
            <a:pPr lvl="1"/>
            <a:r>
              <a:rPr lang="sk-SK" dirty="0" err="1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Autoregressive</a:t>
            </a:r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k-SK" dirty="0" err="1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conditional</a:t>
            </a:r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k-SK" dirty="0" err="1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heteroskedastricity</a:t>
            </a:r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 (volatility) – ARCH(p)</a:t>
            </a:r>
          </a:p>
          <a:p>
            <a:pPr lvl="1"/>
            <a:r>
              <a:rPr lang="sk-SK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General ARCH – GARCH(p, q)</a:t>
            </a:r>
          </a:p>
        </p:txBody>
      </p:sp>
    </p:spTree>
    <p:extLst>
      <p:ext uri="{BB962C8B-B14F-4D97-AF65-F5344CB8AC3E}">
        <p14:creationId xmlns:p14="http://schemas.microsoft.com/office/powerpoint/2010/main" val="48264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38E23-64BE-47E4-B058-3F20BAF8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Plány do budúcna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D194B-9493-4098-A4B4-0FB7564B9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127" y="1732449"/>
            <a:ext cx="11045552" cy="4058751"/>
          </a:xfrm>
        </p:spPr>
        <p:txBody>
          <a:bodyPr>
            <a:normAutofit/>
          </a:bodyPr>
          <a:lstStyle/>
          <a:p>
            <a:r>
              <a:rPr lang="sk-SK" dirty="0"/>
              <a:t>Algoritmy analýzy časových rádov</a:t>
            </a:r>
          </a:p>
          <a:p>
            <a:pPr lvl="1"/>
            <a:r>
              <a:rPr lang="sk-SK" dirty="0"/>
              <a:t>Vytvorenie programu, ktorý rozpozná aký model má použiť na predpovedanie vývinu ceny akcie firmy</a:t>
            </a:r>
          </a:p>
          <a:p>
            <a:pPr lvl="1"/>
            <a:r>
              <a:rPr lang="sk-SK" dirty="0"/>
              <a:t>Porovnanie odhadovaného vývinu s reálnymi dátami</a:t>
            </a:r>
          </a:p>
          <a:p>
            <a:r>
              <a:rPr lang="sk-SK" dirty="0"/>
              <a:t>Neurónové siete - </a:t>
            </a:r>
            <a:r>
              <a:rPr lang="sk-SK" dirty="0" err="1"/>
              <a:t>TenserFlow</a:t>
            </a:r>
            <a:endParaRPr lang="sk-SK" dirty="0"/>
          </a:p>
          <a:p>
            <a:pPr lvl="1"/>
            <a:r>
              <a:rPr lang="sk-SK" dirty="0"/>
              <a:t>Vytvorenie viacerých neurónových sietí na predpovedanie vývinu hodnoty akcie firiem</a:t>
            </a:r>
          </a:p>
          <a:p>
            <a:pPr lvl="1"/>
            <a:r>
              <a:rPr lang="sk-SK" dirty="0"/>
              <a:t>Porovnanie úspešnosti neurónových sietí s analýzou časových rádov a reálnymi dátami</a:t>
            </a:r>
          </a:p>
          <a:p>
            <a:r>
              <a:rPr lang="sk-SK" dirty="0"/>
              <a:t>Nasadenie webovej aplikácie do produkcie a získanie feedbacku od užívateľov</a:t>
            </a:r>
          </a:p>
        </p:txBody>
      </p:sp>
    </p:spTree>
    <p:extLst>
      <p:ext uri="{BB962C8B-B14F-4D97-AF65-F5344CB8AC3E}">
        <p14:creationId xmlns:p14="http://schemas.microsoft.com/office/powerpoint/2010/main" val="983225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912D-C80C-48DC-A5C1-DB10E107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sk-SK" dirty="0"/>
              <a:t>Zdroje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AA2CA-4D99-4B7A-ADFE-0A4B09330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 err="1"/>
              <a:t>Github</a:t>
            </a:r>
            <a:r>
              <a:rPr lang="sk-SK" dirty="0"/>
              <a:t>: </a:t>
            </a:r>
            <a:r>
              <a:rPr lang="sk-SK" dirty="0" err="1">
                <a:hlinkClick r:id="rId2"/>
              </a:rPr>
              <a:t>stock_tracker</a:t>
            </a:r>
            <a:endParaRPr lang="sk-SK" dirty="0"/>
          </a:p>
          <a:p>
            <a:r>
              <a:rPr lang="sk-SK" dirty="0"/>
              <a:t>Aktuálny rozpracovaný dokument </a:t>
            </a:r>
          </a:p>
          <a:p>
            <a:r>
              <a:rPr lang="sk-SK" dirty="0"/>
              <a:t>Inštancia </a:t>
            </a:r>
            <a:r>
              <a:rPr lang="sk-SK" dirty="0" err="1"/>
              <a:t>appky</a:t>
            </a:r>
            <a:r>
              <a:rPr lang="sk-SK" dirty="0"/>
              <a:t>: </a:t>
            </a:r>
            <a:r>
              <a:rPr lang="sk-SK" dirty="0" err="1">
                <a:hlinkClick r:id="rId3"/>
              </a:rPr>
              <a:t>stocktrackertest</a:t>
            </a:r>
            <a:endParaRPr lang="sk-SK" dirty="0"/>
          </a:p>
          <a:p>
            <a:pPr lvl="1"/>
            <a:r>
              <a:rPr lang="sk-SK" dirty="0"/>
              <a:t>Prihlasovanie meno: </a:t>
            </a:r>
            <a:r>
              <a:rPr lang="sk-SK" dirty="0">
                <a:hlinkClick r:id="rId4"/>
              </a:rPr>
              <a:t>krivanek1234.1</a:t>
            </a:r>
            <a:r>
              <a:rPr lang="en-AU" dirty="0">
                <a:hlinkClick r:id="rId4"/>
              </a:rPr>
              <a:t>@gmail.com</a:t>
            </a:r>
            <a:endParaRPr lang="en-AU" dirty="0"/>
          </a:p>
          <a:p>
            <a:pPr lvl="1"/>
            <a:r>
              <a:rPr lang="sk-SK" dirty="0"/>
              <a:t>Prihlasovacie heslo: qwer1234</a:t>
            </a:r>
          </a:p>
          <a:p>
            <a:pPr lvl="1"/>
            <a:r>
              <a:rPr lang="sk-SK" dirty="0"/>
              <a:t>PS: po prihlásení si treba zmeniť veľkosť okna (napr. zoom in - zoom </a:t>
            </a:r>
            <a:r>
              <a:rPr lang="sk-SK" dirty="0" err="1"/>
              <a:t>out</a:t>
            </a:r>
            <a:r>
              <a:rPr lang="sk-SK" dirty="0"/>
              <a:t>), lebo grafy sa zle vykreslia a tá zmena veľkosti to opraví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DCDA6E7-B37C-4BFB-BC15-B207317596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712925"/>
              </p:ext>
            </p:extLst>
          </p:nvPr>
        </p:nvGraphicFramePr>
        <p:xfrm>
          <a:off x="5219456" y="2072640"/>
          <a:ext cx="1577584" cy="812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5" imgW="851400" imgH="437400" progId="Package">
                  <p:embed/>
                </p:oleObj>
              </mc:Choice>
              <mc:Fallback>
                <p:oleObj name="Packager Shell Object" showAsIcon="1" r:id="rId5" imgW="85140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19456" y="2072640"/>
                        <a:ext cx="1577584" cy="812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26682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663</TotalTime>
  <Words>604</Words>
  <Application>Microsoft Office PowerPoint</Application>
  <PresentationFormat>Widescreen</PresentationFormat>
  <Paragraphs>76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Calisto MT</vt:lpstr>
      <vt:lpstr>Wingdings 2</vt:lpstr>
      <vt:lpstr>Slate</vt:lpstr>
      <vt:lpstr>Packager Shell Object</vt:lpstr>
      <vt:lpstr>Aplikácia pre virtuálne obchodovanie s cennými papiermi</vt:lpstr>
      <vt:lpstr>Zadanie</vt:lpstr>
      <vt:lpstr>Pokrok budovania aplikácie</vt:lpstr>
      <vt:lpstr>Ukážky aplikácie</vt:lpstr>
      <vt:lpstr>Výzvy počas vývoja – technológie</vt:lpstr>
      <vt:lpstr>Výzvy počas vývoja – Flask server</vt:lpstr>
      <vt:lpstr>Pokrok analýzy vývinu ceny</vt:lpstr>
      <vt:lpstr>Plány do budúcna</vt:lpstr>
      <vt:lpstr>Zdroje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Edo krivánek</dc:creator>
  <cp:lastModifiedBy>Edo krivánek</cp:lastModifiedBy>
  <cp:revision>55</cp:revision>
  <dcterms:created xsi:type="dcterms:W3CDTF">2021-05-05T09:30:10Z</dcterms:created>
  <dcterms:modified xsi:type="dcterms:W3CDTF">2021-05-06T18:12:37Z</dcterms:modified>
</cp:coreProperties>
</file>

<file path=docProps/thumbnail.jpeg>
</file>